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3.xml.rels" ContentType="application/vnd.openxmlformats-package.relationships+xml"/>
  <Override PartName="/ppt/slideMasters/_rels/slideMaster2.xml.rels" ContentType="application/vnd.openxmlformats-package.relationships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_rels/presentation.xml.rels" ContentType="application/vnd.openxmlformats-package.relationshi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  <Override PartName="/ppt/media/image6.png" ContentType="image/png"/>
  <Override PartName="/ppt/media/image7.png" ContentType="image/png"/>
  <Override PartName="/ppt/media/image8.png" ContentType="image/png"/>
  <Override PartName="/ppt/media/image9.png" ContentType="image/png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50" r:id="rId3"/>
    <p:sldMasterId id="2147483652" r:id="rId4"/>
  </p:sldMasterIdLst>
  <p:sldIdLst>
    <p:sldId id="256" r:id="rId5"/>
    <p:sldId id="257" r:id="rId6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Master" Target="slideMasters/slideMaster3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Stand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1440000" y="226080"/>
            <a:ext cx="813564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1" lang="fr-FR" sz="3000" spc="-1" strike="noStrike">
              <a:solidFill>
                <a:srgbClr val="ffcd04"/>
              </a:solidFill>
              <a:latin typeface="Comfortaa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subTitle"/>
          </p:nvPr>
        </p:nvSpPr>
        <p:spPr>
          <a:xfrm>
            <a:off x="648360" y="1427760"/>
            <a:ext cx="907164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fr-FR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Standard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1440000" y="226080"/>
            <a:ext cx="813564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1" lang="fr-FR" sz="3000" spc="-1" strike="noStrike">
              <a:solidFill>
                <a:srgbClr val="ffcd04"/>
              </a:solidFill>
              <a:latin typeface="Comfortaa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subTitle"/>
          </p:nvPr>
        </p:nvSpPr>
        <p:spPr>
          <a:xfrm>
            <a:off x="648360" y="1427760"/>
            <a:ext cx="907164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fr-FR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6" Type="http://schemas.openxmlformats.org/officeDocument/2006/relationships/image" Target="../media/image5.png"/><Relationship Id="rId7" Type="http://schemas.openxmlformats.org/officeDocument/2006/relationships/image" Target="../media/image6.png"/><Relationship Id="rId8" Type="http://schemas.openxmlformats.org/officeDocument/2006/relationships/slideLayout" Target="../slideLayouts/slideLayout1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image" Target="../media/image7.png"/><Relationship Id="rId3" Type="http://schemas.openxmlformats.org/officeDocument/2006/relationships/image" Target="../media/image8.png"/><Relationship Id="rId4" Type="http://schemas.openxmlformats.org/officeDocument/2006/relationships/image" Target="../media/image3.png"/><Relationship Id="rId5" Type="http://schemas.openxmlformats.org/officeDocument/2006/relationships/image" Target="../media/image5.png"/><Relationship Id="rId6" Type="http://schemas.openxmlformats.org/officeDocument/2006/relationships/slideLayout" Target="../slideLayouts/slideLayout2.xml"/>
</Relationships>
</file>

<file path=ppt/slideMasters/_rels/slideMaster3.xml.rels><?xml version="1.0" encoding="UTF-8"?>
<Relationships xmlns="http://schemas.openxmlformats.org/package/2006/relationships"><Relationship Id="rId1" Type="http://schemas.openxmlformats.org/officeDocument/2006/relationships/theme" Target="../theme/theme3.xml"/><Relationship Id="rId2" Type="http://schemas.openxmlformats.org/officeDocument/2006/relationships/image" Target="../media/image3.png"/><Relationship Id="rId3" Type="http://schemas.openxmlformats.org/officeDocument/2006/relationships/image" Target="../media/image5.png"/><Relationship Id="rId4" Type="http://schemas.openxmlformats.org/officeDocument/2006/relationships/image" Target="../media/image9.png"/><Relationship Id="rId5" Type="http://schemas.openxmlformats.org/officeDocument/2006/relationships/image" Target="../media/image3.png"/><Relationship Id="rId6" Type="http://schemas.openxmlformats.org/officeDocument/2006/relationships/image" Target="../media/image5.png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0" name="Google Shape;134;p14" descr=""/>
          <p:cNvPicPr/>
          <p:nvPr/>
        </p:nvPicPr>
        <p:blipFill>
          <a:blip r:embed="rId2"/>
          <a:stretch/>
        </p:blipFill>
        <p:spPr>
          <a:xfrm flipH="1" rot="10800000">
            <a:off x="360" y="0"/>
            <a:ext cx="10079640" cy="1326600"/>
          </a:xfrm>
          <a:prstGeom prst="rect">
            <a:avLst/>
          </a:prstGeom>
          <a:ln w="0">
            <a:noFill/>
          </a:ln>
        </p:spPr>
      </p:pic>
      <p:pic>
        <p:nvPicPr>
          <p:cNvPr id="1" name="" descr=""/>
          <p:cNvPicPr/>
          <p:nvPr/>
        </p:nvPicPr>
        <p:blipFill>
          <a:blip r:embed="rId3">
            <a:alphaModFix amt="10000"/>
          </a:blip>
          <a:stretch/>
        </p:blipFill>
        <p:spPr>
          <a:xfrm>
            <a:off x="-360000" y="1460880"/>
            <a:ext cx="2880000" cy="4384080"/>
          </a:xfrm>
          <a:prstGeom prst="rect">
            <a:avLst/>
          </a:prstGeom>
          <a:ln w="0">
            <a:noFill/>
          </a:ln>
        </p:spPr>
      </p:pic>
      <p:pic>
        <p:nvPicPr>
          <p:cNvPr id="2" name="Google Shape;8;p1" descr=""/>
          <p:cNvPicPr/>
          <p:nvPr/>
        </p:nvPicPr>
        <p:blipFill>
          <a:blip r:embed="rId4"/>
          <a:stretch/>
        </p:blipFill>
        <p:spPr>
          <a:xfrm>
            <a:off x="0" y="4881600"/>
            <a:ext cx="10080000" cy="788400"/>
          </a:xfrm>
          <a:prstGeom prst="rect">
            <a:avLst/>
          </a:prstGeom>
          <a:ln w="0">
            <a:noFill/>
          </a:ln>
        </p:spPr>
      </p:pic>
      <p:sp>
        <p:nvSpPr>
          <p:cNvPr id="3" name="PlaceHolder 1"/>
          <p:cNvSpPr>
            <a:spLocks noGrp="1"/>
          </p:cNvSpPr>
          <p:nvPr>
            <p:ph type="title"/>
          </p:nvPr>
        </p:nvSpPr>
        <p:spPr>
          <a:xfrm>
            <a:off x="3420000" y="1260000"/>
            <a:ext cx="6660000" cy="1260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r>
              <a:rPr b="1" lang="fr-FR" sz="3000" spc="-1" strike="noStrike">
                <a:solidFill>
                  <a:srgbClr val="ffcd04"/>
                </a:solidFill>
                <a:latin typeface="Comfortaa"/>
              </a:rPr>
              <a:t>Cliquez pour éditer le format du texte-titre</a:t>
            </a:r>
            <a:endParaRPr b="1" lang="fr-FR" sz="3000" spc="-1" strike="noStrike">
              <a:solidFill>
                <a:srgbClr val="ffcd04"/>
              </a:solidFill>
              <a:latin typeface="Comfortaa"/>
            </a:endParaRPr>
          </a:p>
        </p:txBody>
      </p:sp>
      <p:sp>
        <p:nvSpPr>
          <p:cNvPr id="4" name="PlaceHolder 2"/>
          <p:cNvSpPr>
            <a:spLocks noGrp="1"/>
          </p:cNvSpPr>
          <p:nvPr>
            <p:ph type="body"/>
          </p:nvPr>
        </p:nvSpPr>
        <p:spPr>
          <a:xfrm>
            <a:off x="720000" y="2340000"/>
            <a:ext cx="8855640" cy="2274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9992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FR" sz="3200" spc="-1" strike="noStrike">
                <a:solidFill>
                  <a:srgbClr val="000000"/>
                </a:solidFill>
                <a:latin typeface="Arial"/>
              </a:rPr>
              <a:t>Cliquez pour éditer le format du plan de texte</a:t>
            </a:r>
            <a:endParaRPr b="0" lang="fr-FR" sz="32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fr-FR" sz="2800" spc="-1" strike="noStrike">
                <a:solidFill>
                  <a:srgbClr val="000000"/>
                </a:solidFill>
                <a:latin typeface="Arial"/>
              </a:rPr>
              <a:t>Second niveau de plan</a:t>
            </a:r>
            <a:endParaRPr b="0" lang="fr-FR" sz="2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FR" sz="2400" spc="-1" strike="noStrike">
                <a:solidFill>
                  <a:srgbClr val="000000"/>
                </a:solidFill>
                <a:latin typeface="Arial"/>
              </a:rPr>
              <a:t>Troisième niveau de plan</a:t>
            </a:r>
            <a:endParaRPr b="0" lang="fr-FR" sz="24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fr-FR" sz="2000" spc="-1" strike="noStrike">
                <a:solidFill>
                  <a:srgbClr val="000000"/>
                </a:solidFill>
                <a:latin typeface="Arial"/>
              </a:rPr>
              <a:t>Quatrième niveau de plan</a:t>
            </a:r>
            <a:endParaRPr b="0" lang="fr-FR" sz="20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FR" sz="2000" spc="-1" strike="noStrike">
                <a:solidFill>
                  <a:srgbClr val="000000"/>
                </a:solidFill>
                <a:latin typeface="Arial"/>
              </a:rPr>
              <a:t>Cinquième niveau de plan</a:t>
            </a:r>
            <a:endParaRPr b="0" lang="fr-FR" sz="20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FR" sz="2000" spc="-1" strike="noStrike">
                <a:solidFill>
                  <a:srgbClr val="000000"/>
                </a:solidFill>
                <a:latin typeface="Arial"/>
              </a:rPr>
              <a:t>Sixième niveau de plan</a:t>
            </a:r>
            <a:endParaRPr b="0" lang="fr-FR" sz="20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FR" sz="2000" spc="-1" strike="noStrike">
                <a:solidFill>
                  <a:srgbClr val="000000"/>
                </a:solidFill>
                <a:latin typeface="Arial"/>
              </a:rPr>
              <a:t>Septième niveau de plan</a:t>
            </a:r>
            <a:endParaRPr b="0" lang="fr-FR" sz="2000" spc="-1" strike="noStrike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5" name="" descr=""/>
          <p:cNvPicPr/>
          <p:nvPr/>
        </p:nvPicPr>
        <p:blipFill>
          <a:blip r:embed="rId5"/>
          <a:stretch/>
        </p:blipFill>
        <p:spPr>
          <a:xfrm>
            <a:off x="0" y="16200"/>
            <a:ext cx="3178440" cy="1243800"/>
          </a:xfrm>
          <a:prstGeom prst="rect">
            <a:avLst/>
          </a:prstGeom>
          <a:ln w="0">
            <a:noFill/>
          </a:ln>
        </p:spPr>
      </p:pic>
      <p:pic>
        <p:nvPicPr>
          <p:cNvPr id="6" name="" descr=""/>
          <p:cNvPicPr/>
          <p:nvPr/>
        </p:nvPicPr>
        <p:blipFill>
          <a:blip r:embed="rId6"/>
          <a:stretch/>
        </p:blipFill>
        <p:spPr>
          <a:xfrm>
            <a:off x="8542080" y="5054040"/>
            <a:ext cx="1537920" cy="615960"/>
          </a:xfrm>
          <a:prstGeom prst="rect">
            <a:avLst/>
          </a:prstGeom>
          <a:ln w="0">
            <a:noFill/>
          </a:ln>
        </p:spPr>
      </p:pic>
      <p:sp>
        <p:nvSpPr>
          <p:cNvPr id="7" name=""/>
          <p:cNvSpPr/>
          <p:nvPr/>
        </p:nvSpPr>
        <p:spPr>
          <a:xfrm>
            <a:off x="3096000" y="-55800"/>
            <a:ext cx="159840" cy="1423800"/>
          </a:xfrm>
          <a:custGeom>
            <a:avLst/>
            <a:gdLst/>
            <a:ahLst/>
            <a:rect l="0" t="0" r="r" b="b"/>
            <a:pathLst>
              <a:path fill="none" w="444" h="3955">
                <a:moveTo>
                  <a:pt x="0" y="0"/>
                </a:moveTo>
                <a:cubicBezTo>
                  <a:pt x="1000" y="1956"/>
                  <a:pt x="0" y="3955"/>
                  <a:pt x="0" y="3955"/>
                </a:cubicBezTo>
              </a:path>
            </a:pathLst>
          </a:custGeom>
          <a:ln w="29160">
            <a:solidFill>
              <a:srgbClr val="ffffff"/>
            </a:solidFill>
            <a:round/>
          </a:ln>
        </p:spPr>
        <p:txBody>
          <a:bodyPr lIns="14400" rIns="14400" tIns="14400" bIns="14400" anchor="ctr">
            <a:noAutofit/>
          </a:bodyPr>
          <a:p>
            <a:endParaRPr b="0" lang="fr-FR" sz="2400" spc="-1" strike="noStrike">
              <a:solidFill>
                <a:srgbClr val="000000"/>
              </a:solidFill>
              <a:latin typeface="Times New Roman"/>
            </a:endParaRPr>
          </a:p>
        </p:txBody>
      </p:sp>
      <p:pic>
        <p:nvPicPr>
          <p:cNvPr id="8" name="" descr=""/>
          <p:cNvPicPr/>
          <p:nvPr/>
        </p:nvPicPr>
        <p:blipFill>
          <a:blip r:embed="rId7"/>
          <a:stretch/>
        </p:blipFill>
        <p:spPr>
          <a:xfrm>
            <a:off x="4788000" y="114840"/>
            <a:ext cx="5112000" cy="965160"/>
          </a:xfrm>
          <a:prstGeom prst="rect">
            <a:avLst/>
          </a:prstGeom>
          <a:ln w="0">
            <a:noFill/>
          </a:ln>
        </p:spPr>
      </p:pic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8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1440000" y="226080"/>
            <a:ext cx="813564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r>
              <a:rPr b="1" lang="fr-FR" sz="3000" spc="-1" strike="noStrike">
                <a:solidFill>
                  <a:srgbClr val="ffcd04"/>
                </a:solidFill>
                <a:latin typeface="Comfortaa"/>
              </a:rPr>
              <a:t>Cliquez pour éditer le format du texte-titre</a:t>
            </a:r>
            <a:endParaRPr b="1" lang="fr-FR" sz="3000" spc="-1" strike="noStrike">
              <a:solidFill>
                <a:srgbClr val="ffcd04"/>
              </a:solidFill>
              <a:latin typeface="Comfortaa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648360" y="1427760"/>
            <a:ext cx="907164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FR" sz="3200" spc="-1" strike="noStrike">
                <a:solidFill>
                  <a:srgbClr val="000000"/>
                </a:solidFill>
                <a:latin typeface="Arial"/>
              </a:rPr>
              <a:t>Cliquez pour éditer le format du plan de texte</a:t>
            </a:r>
            <a:endParaRPr b="0" lang="fr-FR" sz="32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fr-FR" sz="2800" spc="-1" strike="noStrike">
                <a:solidFill>
                  <a:srgbClr val="000000"/>
                </a:solidFill>
                <a:latin typeface="Arial"/>
              </a:rPr>
              <a:t>Second niveau de plan</a:t>
            </a:r>
            <a:endParaRPr b="0" lang="fr-FR" sz="2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FR" sz="2400" spc="-1" strike="noStrike">
                <a:solidFill>
                  <a:srgbClr val="000000"/>
                </a:solidFill>
                <a:latin typeface="Arial"/>
              </a:rPr>
              <a:t>Troisième niveau de plan</a:t>
            </a:r>
            <a:endParaRPr b="0" lang="fr-FR" sz="24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fr-FR" sz="2000" spc="-1" strike="noStrike">
                <a:solidFill>
                  <a:srgbClr val="000000"/>
                </a:solidFill>
                <a:latin typeface="Arial"/>
              </a:rPr>
              <a:t>Quatrième niveau de plan</a:t>
            </a:r>
            <a:endParaRPr b="0" lang="fr-FR" sz="20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FR" sz="2000" spc="-1" strike="noStrike">
                <a:solidFill>
                  <a:srgbClr val="000000"/>
                </a:solidFill>
                <a:latin typeface="Arial"/>
              </a:rPr>
              <a:t>Cinquième niveau de plan</a:t>
            </a:r>
            <a:endParaRPr b="0" lang="fr-FR" sz="20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FR" sz="2000" spc="-1" strike="noStrike">
                <a:solidFill>
                  <a:srgbClr val="000000"/>
                </a:solidFill>
                <a:latin typeface="Arial"/>
              </a:rPr>
              <a:t>Sixième niveau de plan</a:t>
            </a:r>
            <a:endParaRPr b="0" lang="fr-FR" sz="20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FR" sz="2000" spc="-1" strike="noStrike">
                <a:solidFill>
                  <a:srgbClr val="000000"/>
                </a:solidFill>
                <a:latin typeface="Arial"/>
              </a:rPr>
              <a:t>Septième niveau de plan</a:t>
            </a:r>
            <a:endParaRPr b="0" lang="fr-FR" sz="2000" spc="-1" strike="noStrike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13" name="" descr=""/>
          <p:cNvPicPr/>
          <p:nvPr/>
        </p:nvPicPr>
        <p:blipFill>
          <a:blip r:embed="rId2"/>
          <a:stretch/>
        </p:blipFill>
        <p:spPr>
          <a:xfrm>
            <a:off x="34920" y="42120"/>
            <a:ext cx="1301040" cy="1217880"/>
          </a:xfrm>
          <a:prstGeom prst="rect">
            <a:avLst/>
          </a:prstGeom>
          <a:ln w="0">
            <a:noFill/>
          </a:ln>
        </p:spPr>
      </p:pic>
      <p:pic>
        <p:nvPicPr>
          <p:cNvPr id="14" name="" descr=""/>
          <p:cNvPicPr/>
          <p:nvPr/>
        </p:nvPicPr>
        <p:blipFill>
          <a:blip r:embed="rId3"/>
          <a:stretch/>
        </p:blipFill>
        <p:spPr>
          <a:xfrm>
            <a:off x="8998200" y="3564000"/>
            <a:ext cx="938160" cy="1454400"/>
          </a:xfrm>
          <a:prstGeom prst="rect">
            <a:avLst/>
          </a:prstGeom>
          <a:ln w="0">
            <a:noFill/>
          </a:ln>
        </p:spPr>
      </p:pic>
      <p:pic>
        <p:nvPicPr>
          <p:cNvPr id="15" name="Google Shape;8;p1" descr=""/>
          <p:cNvPicPr/>
          <p:nvPr/>
        </p:nvPicPr>
        <p:blipFill>
          <a:blip r:embed="rId4"/>
          <a:stretch/>
        </p:blipFill>
        <p:spPr>
          <a:xfrm>
            <a:off x="0" y="4881600"/>
            <a:ext cx="10080000" cy="788400"/>
          </a:xfrm>
          <a:prstGeom prst="rect">
            <a:avLst/>
          </a:prstGeom>
          <a:ln w="0">
            <a:noFill/>
          </a:ln>
        </p:spPr>
      </p:pic>
      <p:pic>
        <p:nvPicPr>
          <p:cNvPr id="16" name="" descr=""/>
          <p:cNvPicPr/>
          <p:nvPr/>
        </p:nvPicPr>
        <p:blipFill>
          <a:blip r:embed="rId5"/>
          <a:stretch/>
        </p:blipFill>
        <p:spPr>
          <a:xfrm>
            <a:off x="8542080" y="5054040"/>
            <a:ext cx="1537920" cy="615960"/>
          </a:xfrm>
          <a:prstGeom prst="rect">
            <a:avLst/>
          </a:prstGeom>
          <a:ln w="0">
            <a:noFill/>
          </a:ln>
        </p:spPr>
      </p:pic>
      <p:sp>
        <p:nvSpPr>
          <p:cNvPr id="17" name=""/>
          <p:cNvSpPr txBox="1"/>
          <p:nvPr/>
        </p:nvSpPr>
        <p:spPr>
          <a:xfrm>
            <a:off x="360000" y="5220000"/>
            <a:ext cx="1980000" cy="360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fld id="{7F2D7B0F-ABC6-4BA5-9CEC-A0478C52EFF0}" type="slidenum">
              <a:rPr b="0" lang="fr-FR" sz="1800" spc="-1" strike="noStrike">
                <a:solidFill>
                  <a:srgbClr val="ffffff"/>
                </a:solidFill>
                <a:latin typeface="Arial"/>
              </a:rPr>
              <a:t>&lt;numéro&gt;</a:t>
            </a:fld>
            <a:endParaRPr b="0" lang="fr-FR" sz="1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51" r:id="rId6"/>
  </p:sldLayoutIdLst>
</p:sldMaster>
</file>

<file path=ppt/slideMasters/slideMaster3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1335960" y="226080"/>
            <a:ext cx="823968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r>
              <a:rPr b="1" lang="fr-FR" sz="3000" spc="-1" strike="noStrike">
                <a:solidFill>
                  <a:srgbClr val="c87137"/>
                </a:solidFill>
                <a:latin typeface="Comfortaa"/>
              </a:rPr>
              <a:t>Cliquez pour éditer le format du texte-titre</a:t>
            </a:r>
            <a:endParaRPr b="1" lang="fr-FR" sz="3000" spc="-1" strike="noStrike">
              <a:solidFill>
                <a:srgbClr val="c87137"/>
              </a:solidFill>
              <a:latin typeface="Comfortaa"/>
            </a:endParaRPr>
          </a:p>
        </p:txBody>
      </p:sp>
      <p:sp>
        <p:nvSpPr>
          <p:cNvPr id="21" name="PlaceHolder 2"/>
          <p:cNvSpPr>
            <a:spLocks noGrp="1"/>
          </p:cNvSpPr>
          <p:nvPr>
            <p:ph type="body"/>
          </p:nvPr>
        </p:nvSpPr>
        <p:spPr>
          <a:xfrm>
            <a:off x="540000" y="1172520"/>
            <a:ext cx="597600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FR" sz="3200" spc="-1" strike="noStrike">
                <a:solidFill>
                  <a:srgbClr val="000000"/>
                </a:solidFill>
                <a:latin typeface="Arial"/>
              </a:rPr>
              <a:t>Cliquez pour éditer le format du plan de texte</a:t>
            </a:r>
            <a:endParaRPr b="0" lang="fr-FR" sz="32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fr-FR" sz="2800" spc="-1" strike="noStrike">
                <a:solidFill>
                  <a:srgbClr val="000000"/>
                </a:solidFill>
                <a:latin typeface="Arial"/>
              </a:rPr>
              <a:t>Second niveau de plan</a:t>
            </a:r>
            <a:endParaRPr b="0" lang="fr-FR" sz="2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FR" sz="2400" spc="-1" strike="noStrike">
                <a:solidFill>
                  <a:srgbClr val="000000"/>
                </a:solidFill>
                <a:latin typeface="Arial"/>
              </a:rPr>
              <a:t>Troisième niveau de plan</a:t>
            </a:r>
            <a:endParaRPr b="0" lang="fr-FR" sz="24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fr-FR" sz="2000" spc="-1" strike="noStrike">
                <a:solidFill>
                  <a:srgbClr val="000000"/>
                </a:solidFill>
                <a:latin typeface="Arial"/>
              </a:rPr>
              <a:t>Quatrième niveau de plan</a:t>
            </a:r>
            <a:endParaRPr b="0" lang="fr-FR" sz="20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FR" sz="2000" spc="-1" strike="noStrike">
                <a:solidFill>
                  <a:srgbClr val="000000"/>
                </a:solidFill>
                <a:latin typeface="Arial"/>
              </a:rPr>
              <a:t>Cinquième niveau de plan</a:t>
            </a:r>
            <a:endParaRPr b="0" lang="fr-FR" sz="20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FR" sz="2000" spc="-1" strike="noStrike">
                <a:solidFill>
                  <a:srgbClr val="000000"/>
                </a:solidFill>
                <a:latin typeface="Arial"/>
              </a:rPr>
              <a:t>Sixième niveau de plan</a:t>
            </a:r>
            <a:endParaRPr b="0" lang="fr-FR" sz="20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FR" sz="2000" spc="-1" strike="noStrike">
                <a:solidFill>
                  <a:srgbClr val="000000"/>
                </a:solidFill>
                <a:latin typeface="Arial"/>
              </a:rPr>
              <a:t>Septième niveau de plan</a:t>
            </a:r>
            <a:endParaRPr b="0" lang="fr-FR" sz="2000" spc="-1" strike="noStrike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22" name="Google Shape;8;p1" descr=""/>
          <p:cNvPicPr/>
          <p:nvPr/>
        </p:nvPicPr>
        <p:blipFill>
          <a:blip r:embed="rId2"/>
          <a:stretch/>
        </p:blipFill>
        <p:spPr>
          <a:xfrm>
            <a:off x="0" y="4881960"/>
            <a:ext cx="10080000" cy="788400"/>
          </a:xfrm>
          <a:prstGeom prst="rect">
            <a:avLst/>
          </a:prstGeom>
          <a:ln w="0">
            <a:noFill/>
          </a:ln>
        </p:spPr>
      </p:pic>
      <p:pic>
        <p:nvPicPr>
          <p:cNvPr id="23" name="" descr=""/>
          <p:cNvPicPr/>
          <p:nvPr/>
        </p:nvPicPr>
        <p:blipFill>
          <a:blip r:embed="rId3"/>
          <a:stretch/>
        </p:blipFill>
        <p:spPr>
          <a:xfrm>
            <a:off x="8542080" y="5054400"/>
            <a:ext cx="1537920" cy="615960"/>
          </a:xfrm>
          <a:prstGeom prst="rect">
            <a:avLst/>
          </a:prstGeom>
          <a:ln w="0">
            <a:noFill/>
          </a:ln>
        </p:spPr>
      </p:pic>
      <p:pic>
        <p:nvPicPr>
          <p:cNvPr id="24" name="" descr=""/>
          <p:cNvPicPr/>
          <p:nvPr/>
        </p:nvPicPr>
        <p:blipFill>
          <a:blip r:embed="rId4">
            <a:alphaModFix amt="50000"/>
          </a:blip>
          <a:stretch/>
        </p:blipFill>
        <p:spPr>
          <a:xfrm>
            <a:off x="7920000" y="196560"/>
            <a:ext cx="2502720" cy="5383440"/>
          </a:xfrm>
          <a:prstGeom prst="rect">
            <a:avLst/>
          </a:prstGeom>
          <a:ln w="0">
            <a:noFill/>
          </a:ln>
        </p:spPr>
      </p:pic>
      <p:pic>
        <p:nvPicPr>
          <p:cNvPr id="25" name="Google Shape;8;p1" descr=""/>
          <p:cNvPicPr/>
          <p:nvPr/>
        </p:nvPicPr>
        <p:blipFill>
          <a:blip r:embed="rId5"/>
          <a:stretch/>
        </p:blipFill>
        <p:spPr>
          <a:xfrm>
            <a:off x="0" y="4881960"/>
            <a:ext cx="10080000" cy="788400"/>
          </a:xfrm>
          <a:prstGeom prst="rect">
            <a:avLst/>
          </a:prstGeom>
          <a:ln w="0">
            <a:noFill/>
          </a:ln>
        </p:spPr>
      </p:pic>
      <p:pic>
        <p:nvPicPr>
          <p:cNvPr id="26" name="" descr=""/>
          <p:cNvPicPr/>
          <p:nvPr/>
        </p:nvPicPr>
        <p:blipFill>
          <a:blip r:embed="rId6"/>
          <a:stretch/>
        </p:blipFill>
        <p:spPr>
          <a:xfrm>
            <a:off x="8542080" y="5054400"/>
            <a:ext cx="1537920" cy="615960"/>
          </a:xfrm>
          <a:prstGeom prst="rect">
            <a:avLst/>
          </a:prstGeom>
          <a:ln w="0">
            <a:noFill/>
          </a:ln>
        </p:spPr>
      </p:pic>
      <p:sp>
        <p:nvSpPr>
          <p:cNvPr id="27" name=""/>
          <p:cNvSpPr/>
          <p:nvPr/>
        </p:nvSpPr>
        <p:spPr>
          <a:xfrm>
            <a:off x="0" y="5069160"/>
            <a:ext cx="4860000" cy="601200"/>
          </a:xfrm>
          <a:custGeom>
            <a:avLst/>
            <a:gdLst/>
            <a:ahLst/>
            <a:rect l="0" t="0" r="r" b="b"/>
            <a:pathLst>
              <a:path w="13500" h="1670">
                <a:moveTo>
                  <a:pt x="0" y="1670"/>
                </a:moveTo>
                <a:lnTo>
                  <a:pt x="0" y="0"/>
                </a:lnTo>
                <a:lnTo>
                  <a:pt x="13500" y="334"/>
                </a:lnTo>
                <a:lnTo>
                  <a:pt x="13500" y="1670"/>
                </a:lnTo>
                <a:lnTo>
                  <a:pt x="0" y="1670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txBody>
          <a:bodyPr lIns="0" rIns="0" tIns="0" bIns="0" anchor="ctr" anchorCtr="1">
            <a:noAutofit/>
          </a:bodyPr>
          <a:p>
            <a:endParaRPr b="0" lang="fr-FR" sz="24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/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3960000" y="1440000"/>
            <a:ext cx="6120000" cy="1260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r>
              <a:rPr b="1" lang="fr-FR" sz="3500" spc="-1" strike="noStrike">
                <a:solidFill>
                  <a:srgbClr val="ffcd04"/>
                </a:solidFill>
                <a:latin typeface="Comfortaa"/>
              </a:rPr>
              <a:t>Titre de la </a:t>
            </a:r>
            <a:r>
              <a:rPr b="1" lang="fr-FR" sz="3500" spc="-1" strike="noStrike">
                <a:solidFill>
                  <a:srgbClr val="ffcd04"/>
                </a:solidFill>
                <a:latin typeface="Comfortaa"/>
              </a:rPr>
              <a:t>présentati</a:t>
            </a:r>
            <a:r>
              <a:rPr b="1" lang="fr-FR" sz="3500" spc="-1" strike="noStrike">
                <a:solidFill>
                  <a:srgbClr val="ffcd04"/>
                </a:solidFill>
                <a:latin typeface="Comfortaa"/>
              </a:rPr>
              <a:t>on</a:t>
            </a:r>
            <a:endParaRPr b="1" lang="fr-FR" sz="3500" spc="-1" strike="noStrike">
              <a:solidFill>
                <a:srgbClr val="ffcd04"/>
              </a:solidFill>
              <a:latin typeface="Comfortaa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 type="subTitle"/>
          </p:nvPr>
        </p:nvSpPr>
        <p:spPr>
          <a:xfrm>
            <a:off x="4860000" y="2664000"/>
            <a:ext cx="4680000" cy="540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r>
              <a:rPr b="0" i="1" lang="fr-FR" sz="2000" spc="-1" strike="noStrike">
                <a:solidFill>
                  <a:srgbClr val="000000"/>
                </a:solidFill>
                <a:latin typeface="Arial"/>
              </a:rPr>
              <a:t>Auteurs et affiliations</a:t>
            </a:r>
            <a:endParaRPr b="0" lang="fr-FR" sz="2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0" name=""/>
          <p:cNvSpPr txBox="1"/>
          <p:nvPr/>
        </p:nvSpPr>
        <p:spPr>
          <a:xfrm>
            <a:off x="180000" y="5103000"/>
            <a:ext cx="3456000" cy="657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pPr algn="r"/>
            <a:r>
              <a:rPr b="1" i="1" lang="fr-FR" sz="2000" spc="-1" strike="noStrike">
                <a:solidFill>
                  <a:srgbClr val="ffffff"/>
                </a:solidFill>
                <a:latin typeface="Arial"/>
              </a:rPr>
              <a:t>Montpellier | 24 mars 2026</a:t>
            </a:r>
            <a:endParaRPr b="0" lang="fr-FR" sz="2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1" name=""/>
          <p:cNvSpPr txBox="1"/>
          <p:nvPr/>
        </p:nvSpPr>
        <p:spPr>
          <a:xfrm>
            <a:off x="5220000" y="360000"/>
            <a:ext cx="4140000" cy="540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r>
              <a:rPr b="0" i="1" lang="fr-FR" sz="2000" spc="-1" strike="noStrike">
                <a:solidFill>
                  <a:srgbClr val="000000"/>
                </a:solidFill>
                <a:latin typeface="Arial"/>
              </a:rPr>
              <a:t>Espaces logos projet</a:t>
            </a:r>
            <a:endParaRPr b="0" lang="fr-FR" sz="2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2" name=""/>
          <p:cNvSpPr txBox="1"/>
          <p:nvPr/>
        </p:nvSpPr>
        <p:spPr>
          <a:xfrm>
            <a:off x="900000" y="2700000"/>
            <a:ext cx="2700000" cy="720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r>
              <a:rPr b="0" i="1" lang="fr-FR" sz="2000" spc="-1" strike="noStrike">
                <a:solidFill>
                  <a:srgbClr val="000000"/>
                </a:solidFill>
                <a:latin typeface="Arial"/>
              </a:rPr>
              <a:t>Espace illustration photo</a:t>
            </a:r>
            <a:endParaRPr b="0" lang="fr-FR" sz="20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PlaceHolder 1"/>
          <p:cNvSpPr>
            <a:spLocks noGrp="1"/>
          </p:cNvSpPr>
          <p:nvPr>
            <p:ph type="title"/>
          </p:nvPr>
        </p:nvSpPr>
        <p:spPr>
          <a:xfrm>
            <a:off x="1620000" y="0"/>
            <a:ext cx="8460000" cy="1145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r>
              <a:rPr b="1" lang="fr-FR" sz="3500" spc="-1" strike="noStrike">
                <a:solidFill>
                  <a:srgbClr val="ffcd04"/>
                </a:solidFill>
                <a:latin typeface="Comfortaa"/>
              </a:rPr>
              <a:t>Titre diapo 35pt</a:t>
            </a:r>
            <a:endParaRPr b="1" lang="fr-FR" sz="3500" spc="-1" strike="noStrike">
              <a:solidFill>
                <a:srgbClr val="ffcd04"/>
              </a:solidFill>
              <a:latin typeface="Comfortaa"/>
            </a:endParaRPr>
          </a:p>
        </p:txBody>
      </p:sp>
      <p:sp>
        <p:nvSpPr>
          <p:cNvPr id="34" name="Sous-titre 2"/>
          <p:cNvSpPr txBox="1"/>
          <p:nvPr/>
        </p:nvSpPr>
        <p:spPr>
          <a:xfrm>
            <a:off x="540000" y="1252800"/>
            <a:ext cx="5220000" cy="10947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>
              <a:lnSpc>
                <a:spcPct val="100000"/>
              </a:lnSpc>
              <a:spcBef>
                <a:spcPts val="1417"/>
              </a:spcBef>
            </a:pPr>
            <a:r>
              <a:rPr b="1" lang="fr-FR" sz="2400" spc="-1" strike="noStrike">
                <a:solidFill>
                  <a:srgbClr val="000000"/>
                </a:solidFill>
                <a:latin typeface="Arial"/>
              </a:rPr>
              <a:t>Sous titre 24pt</a:t>
            </a:r>
            <a:endParaRPr b="0" lang="fr-FR" sz="24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1417"/>
              </a:spcBef>
            </a:pPr>
            <a:r>
              <a:rPr b="0" lang="fr-FR" sz="1800" spc="-1" strike="noStrike">
                <a:solidFill>
                  <a:srgbClr val="000000"/>
                </a:solidFill>
                <a:latin typeface="Arial"/>
              </a:rPr>
              <a:t>Texte simple (taille minimale requise 18pt)</a:t>
            </a:r>
            <a:endParaRPr b="0" lang="fr-FR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5" name="ZoneTexte 4"/>
          <p:cNvSpPr/>
          <p:nvPr/>
        </p:nvSpPr>
        <p:spPr>
          <a:xfrm>
            <a:off x="1099440" y="2955600"/>
            <a:ext cx="3378240" cy="1796400"/>
          </a:xfrm>
          <a:prstGeom prst="rect">
            <a:avLst/>
          </a:prstGeom>
          <a:solidFill>
            <a:schemeClr val="dk2">
              <a:lumMod val="20000"/>
              <a:lumOff val="80000"/>
            </a:scheme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defTabSz="914400">
              <a:lnSpc>
                <a:spcPct val="100000"/>
              </a:lnSpc>
            </a:pPr>
            <a:r>
              <a:rPr b="0" lang="fr-FR" sz="1600" spc="-1" strike="noStrike">
                <a:solidFill>
                  <a:schemeClr val="dk1"/>
                </a:solidFill>
                <a:latin typeface="Arial"/>
              </a:rPr>
              <a:t>Pour les </a:t>
            </a:r>
            <a:r>
              <a:rPr b="1" lang="fr-FR" sz="1600" spc="-1" strike="noStrike">
                <a:solidFill>
                  <a:schemeClr val="dk1"/>
                </a:solidFill>
                <a:latin typeface="Arial"/>
              </a:rPr>
              <a:t>présentations projet (5min) </a:t>
            </a:r>
            <a:r>
              <a:rPr b="0" lang="fr-FR" sz="1600" spc="-1" strike="noStrike">
                <a:solidFill>
                  <a:schemeClr val="dk1"/>
                </a:solidFill>
                <a:latin typeface="Arial"/>
              </a:rPr>
              <a:t>prévoir 4-5 diapositives : </a:t>
            </a:r>
            <a:endParaRPr b="0" lang="fr-FR" sz="1600" spc="-1" strike="noStrike">
              <a:solidFill>
                <a:srgbClr val="000000"/>
              </a:solidFill>
              <a:latin typeface="Arial"/>
            </a:endParaRPr>
          </a:p>
          <a:p>
            <a:pPr marL="285840" indent="-285840" defTabSz="91440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fr-FR" sz="1600" spc="-1" strike="noStrike">
                <a:solidFill>
                  <a:schemeClr val="dk1"/>
                </a:solidFill>
                <a:latin typeface="Arial"/>
              </a:rPr>
              <a:t>Contexte qui motive le projet</a:t>
            </a:r>
            <a:endParaRPr b="0" lang="fr-FR" sz="1600" spc="-1" strike="noStrike">
              <a:solidFill>
                <a:srgbClr val="000000"/>
              </a:solidFill>
              <a:latin typeface="Arial"/>
            </a:endParaRPr>
          </a:p>
          <a:p>
            <a:pPr marL="285840" indent="-285840" defTabSz="91440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fr-FR" sz="1600" spc="-1" strike="noStrike">
                <a:solidFill>
                  <a:schemeClr val="dk1"/>
                </a:solidFill>
                <a:latin typeface="Arial"/>
              </a:rPr>
              <a:t>Objectifs et partenaires</a:t>
            </a:r>
            <a:endParaRPr b="0" lang="fr-FR" sz="1600" spc="-1" strike="noStrike">
              <a:solidFill>
                <a:srgbClr val="000000"/>
              </a:solidFill>
              <a:latin typeface="Arial"/>
            </a:endParaRPr>
          </a:p>
          <a:p>
            <a:pPr marL="285840" indent="-285840" defTabSz="91440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fr-FR" sz="1600" spc="-1" strike="noStrike">
                <a:solidFill>
                  <a:schemeClr val="dk1"/>
                </a:solidFill>
                <a:latin typeface="Arial"/>
              </a:rPr>
              <a:t>Étapes du travail, livrables</a:t>
            </a:r>
            <a:endParaRPr b="0" lang="fr-FR" sz="1600" spc="-1" strike="noStrike">
              <a:solidFill>
                <a:srgbClr val="000000"/>
              </a:solidFill>
              <a:latin typeface="Arial"/>
            </a:endParaRPr>
          </a:p>
          <a:p>
            <a:pPr marL="285840" indent="-285840" defTabSz="91440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fr-FR" sz="1600" spc="-1" strike="noStrike">
                <a:solidFill>
                  <a:schemeClr val="dk1"/>
                </a:solidFill>
                <a:latin typeface="Arial"/>
              </a:rPr>
              <a:t>État d’avancement</a:t>
            </a:r>
            <a:endParaRPr b="0" lang="fr-FR" sz="1600" spc="-1" strike="noStrike">
              <a:solidFill>
                <a:srgbClr val="000000"/>
              </a:solidFill>
              <a:latin typeface="Arial"/>
            </a:endParaRPr>
          </a:p>
          <a:p>
            <a:pPr marL="285840" indent="-285840" defTabSz="91440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fr-FR" sz="1600" spc="-1" strike="noStrike">
                <a:solidFill>
                  <a:schemeClr val="dk1"/>
                </a:solidFill>
                <a:latin typeface="Arial"/>
              </a:rPr>
              <a:t>Perspectives</a:t>
            </a:r>
            <a:endParaRPr b="0" lang="fr-FR" sz="1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6" name="ZoneTexte 5"/>
          <p:cNvSpPr/>
          <p:nvPr/>
        </p:nvSpPr>
        <p:spPr>
          <a:xfrm>
            <a:off x="4669200" y="2955600"/>
            <a:ext cx="4258800" cy="1796400"/>
          </a:xfrm>
          <a:prstGeom prst="rect">
            <a:avLst/>
          </a:prstGeom>
          <a:solidFill>
            <a:schemeClr val="dk2">
              <a:lumMod val="20000"/>
              <a:lumOff val="80000"/>
            </a:scheme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defTabSz="914400">
              <a:lnSpc>
                <a:spcPct val="100000"/>
              </a:lnSpc>
            </a:pPr>
            <a:r>
              <a:rPr b="0" lang="fr-FR" sz="1600" spc="-1" strike="noStrike">
                <a:solidFill>
                  <a:schemeClr val="dk1"/>
                </a:solidFill>
                <a:latin typeface="Arial"/>
              </a:rPr>
              <a:t>Pour les présentations </a:t>
            </a:r>
            <a:r>
              <a:rPr b="1" lang="fr-FR" sz="1600" spc="-1" strike="noStrike">
                <a:solidFill>
                  <a:schemeClr val="dk1"/>
                </a:solidFill>
                <a:latin typeface="Arial"/>
              </a:rPr>
              <a:t>recherche ou témoignage (10min) </a:t>
            </a:r>
            <a:r>
              <a:rPr b="0" lang="fr-FR" sz="1600" spc="-1" strike="noStrike">
                <a:solidFill>
                  <a:schemeClr val="dk1"/>
                </a:solidFill>
                <a:latin typeface="Arial"/>
              </a:rPr>
              <a:t>prévoir 8-10 diapositives pour situer le contexte de l’étude, puis décrire brièvement les résultats/l’initiative et la manière dont ils ont été obtenus, en dégageant les implications et perspectives ouvertes.</a:t>
            </a:r>
            <a:endParaRPr b="0" lang="fr-FR" sz="1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7" name="PlaceHolder 2"/>
          <p:cNvSpPr>
            <a:spLocks noGrp="1"/>
          </p:cNvSpPr>
          <p:nvPr>
            <p:ph type="title"/>
          </p:nvPr>
        </p:nvSpPr>
        <p:spPr>
          <a:xfrm>
            <a:off x="540000" y="2520000"/>
            <a:ext cx="2160000" cy="360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1" lang="fr-FR" sz="2000" spc="-1" strike="noStrike" u="sng">
                <a:solidFill>
                  <a:srgbClr val="000000"/>
                </a:solidFill>
                <a:uFillTx/>
                <a:latin typeface="Comfortaa"/>
              </a:rPr>
              <a:t>Consignes :</a:t>
            </a:r>
            <a:endParaRPr b="1" lang="fr-FR" sz="2000" spc="-1" strike="noStrike">
              <a:solidFill>
                <a:srgbClr val="ffcd04"/>
              </a:solidFill>
              <a:latin typeface="Comforta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205</TotalTime>
  <Application>LibreOffice/24.2.7.2$Linux_X86_64 LibreOffice_project/420$Build-2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2026-01-09T11:57:33Z</dcterms:created>
  <dc:creator>Dom</dc:creator>
  <dc:description/>
  <dc:language>fr-FR</dc:language>
  <cp:lastModifiedBy>Dom</cp:lastModifiedBy>
  <dcterms:modified xsi:type="dcterms:W3CDTF">2026-01-12T16:45:35Z</dcterms:modified>
  <cp:revision>12</cp:revision>
  <dc:subject/>
  <dc:title/>
</cp:coreProperties>
</file>