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30275213" cy="42803763"/>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_AND_BODY">
    <p:spTree>
      <p:nvGrpSpPr>
        <p:cNvPr id="1" name=""/>
        <p:cNvGrpSpPr/>
        <p:nvPr/>
      </p:nvGrpSpPr>
      <p:grpSpPr>
        <a:xfrm>
          <a:off x="0" y="0"/>
          <a:ext cx="0" cy="0"/>
          <a:chOff x="0" y="0"/>
          <a:chExt cx="0" cy="0"/>
        </a:xfrm>
      </p:grpSpPr>
      <p:sp>
        <p:nvSpPr>
          <p:cNvPr id="10" name="PlaceHolder 1"/>
          <p:cNvSpPr>
            <a:spLocks noGrp="1"/>
          </p:cNvSpPr>
          <p:nvPr>
            <p:ph type="title"/>
          </p:nvPr>
        </p:nvSpPr>
        <p:spPr>
          <a:xfrm>
            <a:off x="1296000" y="-180000"/>
            <a:ext cx="21275640" cy="4499640"/>
          </a:xfrm>
          <a:prstGeom prst="rect">
            <a:avLst/>
          </a:prstGeom>
          <a:noFill/>
          <a:ln w="0">
            <a:noFill/>
          </a:ln>
        </p:spPr>
        <p:txBody>
          <a:bodyPr lIns="0" rIns="0" tIns="0" bIns="0" anchor="ctr">
            <a:noAutofit/>
          </a:bodyPr>
          <a:p>
            <a:pPr indent="0" algn="ctr">
              <a:buNone/>
            </a:pPr>
            <a:endParaRPr b="1" lang="fr-FR" sz="12500" spc="-1" strike="noStrike">
              <a:solidFill>
                <a:srgbClr val="ffcd04"/>
              </a:solidFill>
              <a:latin typeface="Comfortaa"/>
            </a:endParaRPr>
          </a:p>
        </p:txBody>
      </p:sp>
      <p:sp>
        <p:nvSpPr>
          <p:cNvPr id="11" name="PlaceHolder 2"/>
          <p:cNvSpPr>
            <a:spLocks noGrp="1"/>
          </p:cNvSpPr>
          <p:nvPr>
            <p:ph/>
          </p:nvPr>
        </p:nvSpPr>
        <p:spPr>
          <a:xfrm>
            <a:off x="1513440" y="10015920"/>
            <a:ext cx="27247320" cy="24825600"/>
          </a:xfrm>
          <a:prstGeom prst="rect">
            <a:avLst/>
          </a:prstGeom>
          <a:noFill/>
          <a:ln w="0">
            <a:noFill/>
          </a:ln>
        </p:spPr>
        <p:txBody>
          <a:bodyPr lIns="0" rIns="0" tIns="0" bIns="0" anchor="t">
            <a:normAutofit/>
          </a:bodyPr>
          <a:p>
            <a:pPr indent="0">
              <a:spcBef>
                <a:spcPts val="1417"/>
              </a:spcBef>
              <a:buNone/>
            </a:pPr>
            <a:endParaRPr b="0" lang="fr-FR" sz="14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0" name="Google Shape;8;p1" descr=""/>
          <p:cNvPicPr/>
          <p:nvPr/>
        </p:nvPicPr>
        <p:blipFill>
          <a:blip r:embed="rId2"/>
          <a:stretch/>
        </p:blipFill>
        <p:spPr>
          <a:xfrm>
            <a:off x="360" y="38520000"/>
            <a:ext cx="30294000" cy="4283640"/>
          </a:xfrm>
          <a:prstGeom prst="rect">
            <a:avLst/>
          </a:prstGeom>
          <a:ln w="0">
            <a:noFill/>
          </a:ln>
        </p:spPr>
      </p:pic>
      <p:pic>
        <p:nvPicPr>
          <p:cNvPr id="1" name="Google Shape;10;p1" descr=""/>
          <p:cNvPicPr/>
          <p:nvPr/>
        </p:nvPicPr>
        <p:blipFill>
          <a:blip r:embed="rId3"/>
          <a:stretch/>
        </p:blipFill>
        <p:spPr>
          <a:xfrm>
            <a:off x="19584000" y="44280000"/>
            <a:ext cx="5867640" cy="2350440"/>
          </a:xfrm>
          <a:prstGeom prst="rect">
            <a:avLst/>
          </a:prstGeom>
          <a:ln w="0">
            <a:noFill/>
          </a:ln>
        </p:spPr>
      </p:pic>
      <p:pic>
        <p:nvPicPr>
          <p:cNvPr id="2" name="Google Shape;134;p14" descr=""/>
          <p:cNvPicPr/>
          <p:nvPr/>
        </p:nvPicPr>
        <p:blipFill>
          <a:blip r:embed="rId4"/>
          <a:stretch/>
        </p:blipFill>
        <p:spPr>
          <a:xfrm flipH="1" rot="10800000">
            <a:off x="-36000" y="0"/>
            <a:ext cx="30311280" cy="4320000"/>
          </a:xfrm>
          <a:prstGeom prst="rect">
            <a:avLst/>
          </a:prstGeom>
          <a:ln w="0">
            <a:noFill/>
          </a:ln>
        </p:spPr>
      </p:pic>
      <p:pic>
        <p:nvPicPr>
          <p:cNvPr id="3" name="" descr=""/>
          <p:cNvPicPr/>
          <p:nvPr/>
        </p:nvPicPr>
        <p:blipFill>
          <a:blip r:embed="rId5"/>
          <a:stretch/>
        </p:blipFill>
        <p:spPr>
          <a:xfrm>
            <a:off x="26420760" y="39456000"/>
            <a:ext cx="3374280" cy="3096000"/>
          </a:xfrm>
          <a:prstGeom prst="rect">
            <a:avLst/>
          </a:prstGeom>
          <a:ln w="0">
            <a:noFill/>
          </a:ln>
        </p:spPr>
      </p:pic>
      <p:sp>
        <p:nvSpPr>
          <p:cNvPr id="4" name="PlaceHolder 1"/>
          <p:cNvSpPr>
            <a:spLocks noGrp="1"/>
          </p:cNvSpPr>
          <p:nvPr>
            <p:ph type="body"/>
          </p:nvPr>
        </p:nvSpPr>
        <p:spPr>
          <a:xfrm>
            <a:off x="1513440" y="10015920"/>
            <a:ext cx="27247320" cy="2482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r-FR" sz="1400" spc="-1" strike="noStrike">
                <a:solidFill>
                  <a:srgbClr val="000000"/>
                </a:solidFill>
                <a:latin typeface="Arial"/>
              </a:rPr>
              <a:t>Cliquez pour éditer le format du plan de texte</a:t>
            </a:r>
            <a:endParaRPr b="0" lang="fr-FR" sz="14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FR" sz="1400" spc="-1" strike="noStrike">
                <a:solidFill>
                  <a:srgbClr val="000000"/>
                </a:solidFill>
                <a:latin typeface="Arial"/>
              </a:rPr>
              <a:t>Second niveau de plan</a:t>
            </a:r>
            <a:endParaRPr b="0" lang="fr-FR" sz="1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FR" sz="1400" spc="-1" strike="noStrike">
                <a:solidFill>
                  <a:srgbClr val="000000"/>
                </a:solidFill>
                <a:latin typeface="Arial"/>
              </a:rPr>
              <a:t>Troisième niveau de plan</a:t>
            </a:r>
            <a:endParaRPr b="0" lang="fr-FR" sz="1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FR" sz="1400" spc="-1" strike="noStrike">
                <a:solidFill>
                  <a:srgbClr val="000000"/>
                </a:solidFill>
                <a:latin typeface="Arial"/>
              </a:rPr>
              <a:t>Quatrième niveau de plan</a:t>
            </a:r>
            <a:endParaRPr b="0" lang="fr-FR" sz="14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FR" sz="1400" spc="-1" strike="noStrike">
                <a:solidFill>
                  <a:srgbClr val="000000"/>
                </a:solidFill>
                <a:latin typeface="Arial"/>
              </a:rPr>
              <a:t>Cinquième niveau de plan</a:t>
            </a:r>
            <a:endParaRPr b="0" lang="fr-FR" sz="14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FR" sz="1400" spc="-1" strike="noStrike">
                <a:solidFill>
                  <a:srgbClr val="000000"/>
                </a:solidFill>
                <a:latin typeface="Arial"/>
              </a:rPr>
              <a:t>Sixième niveau de plan</a:t>
            </a:r>
            <a:endParaRPr b="0" lang="fr-FR" sz="14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FR" sz="1400" spc="-1" strike="noStrike">
                <a:solidFill>
                  <a:srgbClr val="000000"/>
                </a:solidFill>
                <a:latin typeface="Arial"/>
              </a:rPr>
              <a:t>Septième niveau de plan</a:t>
            </a:r>
            <a:endParaRPr b="0" lang="fr-FR" sz="1400" spc="-1" strike="noStrike">
              <a:solidFill>
                <a:srgbClr val="000000"/>
              </a:solidFill>
              <a:latin typeface="Arial"/>
            </a:endParaRPr>
          </a:p>
        </p:txBody>
      </p:sp>
      <p:sp>
        <p:nvSpPr>
          <p:cNvPr id="5" name=""/>
          <p:cNvSpPr/>
          <p:nvPr/>
        </p:nvSpPr>
        <p:spPr>
          <a:xfrm>
            <a:off x="25812000" y="288000"/>
            <a:ext cx="3600000" cy="3600000"/>
          </a:xfrm>
          <a:prstGeom prst="rect">
            <a:avLst/>
          </a:prstGeom>
          <a:noFill/>
          <a:ln w="0">
            <a:solidFill>
              <a:srgbClr val="ffffff"/>
            </a:solidFill>
            <a:prstDash val="sysDot"/>
          </a:ln>
        </p:spPr>
        <p:style>
          <a:lnRef idx="0"/>
          <a:fillRef idx="0"/>
          <a:effectRef idx="0"/>
          <a:fontRef idx="minor"/>
        </p:style>
        <p:txBody>
          <a:bodyPr wrap="none" lIns="0" rIns="0" tIns="0" bIns="0" anchor="ctr">
            <a:noAutofit/>
          </a:bodyPr>
          <a:p>
            <a:endParaRPr b="0" lang="fr-FR" sz="2400" spc="-1" strike="noStrike">
              <a:solidFill>
                <a:srgbClr val="000000"/>
              </a:solidFill>
              <a:latin typeface="Times New Roman"/>
            </a:endParaRPr>
          </a:p>
        </p:txBody>
      </p:sp>
      <p:sp>
        <p:nvSpPr>
          <p:cNvPr id="6" name=""/>
          <p:cNvSpPr txBox="1"/>
          <p:nvPr/>
        </p:nvSpPr>
        <p:spPr>
          <a:xfrm>
            <a:off x="26028000" y="756000"/>
            <a:ext cx="2988000" cy="2925360"/>
          </a:xfrm>
          <a:prstGeom prst="rect">
            <a:avLst/>
          </a:prstGeom>
          <a:noFill/>
          <a:ln w="0">
            <a:noFill/>
          </a:ln>
        </p:spPr>
        <p:txBody>
          <a:bodyPr lIns="90000" rIns="90000" tIns="45000" bIns="45000" anchor="t">
            <a:noAutofit/>
          </a:bodyPr>
          <a:p>
            <a:pPr algn="ctr"/>
            <a:r>
              <a:rPr b="1" lang="fr-FR" sz="4000" spc="-1" strike="noStrike">
                <a:solidFill>
                  <a:srgbClr val="ffffff"/>
                </a:solidFill>
                <a:latin typeface="Arial"/>
              </a:rPr>
              <a:t>Photo auteur présent lors du séminaire</a:t>
            </a:r>
            <a:endParaRPr b="0" lang="fr-FR" sz="4000" spc="-1" strike="noStrike">
              <a:solidFill>
                <a:srgbClr val="000000"/>
              </a:solidFill>
              <a:latin typeface="Arial"/>
            </a:endParaRPr>
          </a:p>
        </p:txBody>
      </p:sp>
      <p:pic>
        <p:nvPicPr>
          <p:cNvPr id="7" name="" descr=""/>
          <p:cNvPicPr/>
          <p:nvPr/>
        </p:nvPicPr>
        <p:blipFill>
          <a:blip r:embed="rId6"/>
          <a:stretch/>
        </p:blipFill>
        <p:spPr>
          <a:xfrm>
            <a:off x="22896000" y="39254040"/>
            <a:ext cx="3132720" cy="3441960"/>
          </a:xfrm>
          <a:prstGeom prst="rect">
            <a:avLst/>
          </a:prstGeom>
          <a:ln w="0">
            <a:noFill/>
          </a:ln>
        </p:spPr>
      </p:pic>
      <p:pic>
        <p:nvPicPr>
          <p:cNvPr id="8" name="" descr=""/>
          <p:cNvPicPr/>
          <p:nvPr/>
        </p:nvPicPr>
        <p:blipFill>
          <a:blip r:embed="rId7"/>
          <a:stretch/>
        </p:blipFill>
        <p:spPr>
          <a:xfrm>
            <a:off x="72360" y="39852360"/>
            <a:ext cx="16415640" cy="2627640"/>
          </a:xfrm>
          <a:prstGeom prst="rect">
            <a:avLst/>
          </a:prstGeom>
          <a:ln w="0">
            <a:noFill/>
          </a:ln>
        </p:spPr>
      </p:pic>
      <p:sp>
        <p:nvSpPr>
          <p:cNvPr id="9" name="PlaceHolder 2"/>
          <p:cNvSpPr>
            <a:spLocks noGrp="1"/>
          </p:cNvSpPr>
          <p:nvPr>
            <p:ph type="title"/>
          </p:nvPr>
        </p:nvSpPr>
        <p:spPr>
          <a:xfrm>
            <a:off x="1296000" y="-180000"/>
            <a:ext cx="21275640" cy="4499640"/>
          </a:xfrm>
          <a:prstGeom prst="rect">
            <a:avLst/>
          </a:prstGeom>
          <a:noFill/>
          <a:ln w="0">
            <a:noFill/>
          </a:ln>
        </p:spPr>
        <p:txBody>
          <a:bodyPr lIns="0" rIns="0" tIns="0" bIns="0" anchor="ctr">
            <a:noAutofit/>
          </a:bodyPr>
          <a:p>
            <a:pPr indent="0" algn="ctr">
              <a:buNone/>
            </a:pPr>
            <a:r>
              <a:rPr b="1" lang="fr-FR" sz="12500" spc="-1" strike="noStrike">
                <a:solidFill>
                  <a:srgbClr val="ffcd04"/>
                </a:solidFill>
                <a:latin typeface="Comfortaa"/>
              </a:rPr>
              <a:t>Cliquez pour éditer le format du texte-titre</a:t>
            </a:r>
            <a:endParaRPr b="1" lang="fr-FR" sz="12500" spc="-1" strike="noStrike">
              <a:solidFill>
                <a:srgbClr val="ffcd04"/>
              </a:solidFill>
              <a:latin typeface="Comfortaa"/>
            </a:endParaRPr>
          </a:p>
        </p:txBody>
      </p:sp>
    </p:spTree>
  </p:cSld>
  <p:clrMap bg1="lt1" bg2="lt2" tx1="dk1" tx2="dk2" accent1="accent1" accent2="accent2" accent3="accent3" accent4="accent4" accent5="accent5" accent6="accent6" hlink="hlink" folHlink="folHlink"/>
  <p:sldLayoutIdLst>
    <p:sldLayoutId id="2147483649" r:id="rId8"/>
  </p:sldLayoutIdLst>
</p:sldMaster>
</file>

<file path=ppt/slides/_rels/slide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Google Shape;84;p14"/>
          <p:cNvSpPr/>
          <p:nvPr/>
        </p:nvSpPr>
        <p:spPr>
          <a:xfrm>
            <a:off x="540360" y="40716360"/>
            <a:ext cx="12779640" cy="125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0" i="1" lang="fr-FR" sz="6000" spc="-1" strike="noStrike">
                <a:solidFill>
                  <a:srgbClr val="000000"/>
                </a:solidFill>
                <a:latin typeface="Arial"/>
                <a:ea typeface="Arial"/>
              </a:rPr>
              <a:t>Espace logos</a:t>
            </a:r>
            <a:endParaRPr b="0" lang="fr-FR" sz="6000" spc="-1" strike="noStrike">
              <a:solidFill>
                <a:srgbClr val="000000"/>
              </a:solidFill>
              <a:latin typeface="Arial"/>
            </a:endParaRPr>
          </a:p>
        </p:txBody>
      </p:sp>
      <p:sp>
        <p:nvSpPr>
          <p:cNvPr id="13" name="Google Shape;91;p14"/>
          <p:cNvSpPr/>
          <p:nvPr/>
        </p:nvSpPr>
        <p:spPr>
          <a:xfrm>
            <a:off x="11159640" y="20844000"/>
            <a:ext cx="1439640" cy="1439640"/>
          </a:xfrm>
          <a:custGeom>
            <a:avLst/>
            <a:gdLst>
              <a:gd name="textAreaLeft" fmla="*/ 0 w 1439640"/>
              <a:gd name="textAreaRight" fmla="*/ 1440000 w 1439640"/>
              <a:gd name="textAreaTop" fmla="*/ 0 h 1439640"/>
              <a:gd name="textAreaBottom" fmla="*/ 1440000 h 1439640"/>
            </a:gdLst>
            <a:ahLst/>
            <a:rect l="textAreaLeft" t="textAreaTop" r="textAreaRight" b="textAreaBottom"/>
            <a:pathLst>
              <a:path w="4001" h="4001">
                <a:moveTo>
                  <a:pt x="0" y="0"/>
                </a:moveTo>
                <a:lnTo>
                  <a:pt x="0" y="0"/>
                </a:lnTo>
                <a:lnTo>
                  <a:pt x="0" y="4000"/>
                </a:lnTo>
                <a:lnTo>
                  <a:pt x="0" y="4000"/>
                </a:lnTo>
                <a:lnTo>
                  <a:pt x="4000" y="4000"/>
                </a:lnTo>
                <a:lnTo>
                  <a:pt x="4000" y="4000"/>
                </a:lnTo>
                <a:lnTo>
                  <a:pt x="4000" y="0"/>
                </a:lnTo>
                <a:lnTo>
                  <a:pt x="4000" y="0"/>
                </a:lnTo>
                <a:lnTo>
                  <a:pt x="0" y="0"/>
                </a:lnTo>
              </a:path>
            </a:pathLst>
          </a:custGeom>
          <a:solidFill>
            <a:srgbClr val="6ea4b1"/>
          </a:solidFill>
          <a:ln w="0">
            <a:noFill/>
          </a:ln>
        </p:spPr>
        <p:style>
          <a:lnRef idx="0"/>
          <a:fillRef idx="0"/>
          <a:effectRef idx="0"/>
          <a:fontRef idx="minor"/>
        </p:style>
        <p:txBody>
          <a:bodyPr lIns="90000" rIns="90000" tIns="45000" bIns="45000" anchor="t">
            <a:noAutofit/>
          </a:bodyPr>
          <a:p>
            <a:endParaRPr b="0" lang="fr-FR" sz="1800" spc="-1" strike="noStrike">
              <a:solidFill>
                <a:srgbClr val="ffffff"/>
              </a:solidFill>
              <a:latin typeface="Arial"/>
            </a:endParaRPr>
          </a:p>
        </p:txBody>
      </p:sp>
      <p:sp>
        <p:nvSpPr>
          <p:cNvPr id="14" name="Google Shape;92;p14"/>
          <p:cNvSpPr/>
          <p:nvPr/>
        </p:nvSpPr>
        <p:spPr>
          <a:xfrm>
            <a:off x="4608000" y="22284000"/>
            <a:ext cx="1439640" cy="1439640"/>
          </a:xfrm>
          <a:custGeom>
            <a:avLst/>
            <a:gdLst>
              <a:gd name="textAreaLeft" fmla="*/ 0 w 1439640"/>
              <a:gd name="textAreaRight" fmla="*/ 1440000 w 1439640"/>
              <a:gd name="textAreaTop" fmla="*/ 0 h 1439640"/>
              <a:gd name="textAreaBottom" fmla="*/ 1440000 h 1439640"/>
            </a:gdLst>
            <a:ahLst/>
            <a:rect l="textAreaLeft" t="textAreaTop" r="textAreaRight" b="textAreaBottom"/>
            <a:pathLst>
              <a:path w="4001" h="4001">
                <a:moveTo>
                  <a:pt x="0" y="0"/>
                </a:moveTo>
                <a:lnTo>
                  <a:pt x="0" y="0"/>
                </a:lnTo>
                <a:lnTo>
                  <a:pt x="0" y="4000"/>
                </a:lnTo>
                <a:lnTo>
                  <a:pt x="0" y="4000"/>
                </a:lnTo>
                <a:lnTo>
                  <a:pt x="4000" y="4000"/>
                </a:lnTo>
                <a:lnTo>
                  <a:pt x="4000" y="4000"/>
                </a:lnTo>
                <a:lnTo>
                  <a:pt x="4000" y="0"/>
                </a:lnTo>
                <a:lnTo>
                  <a:pt x="4000" y="0"/>
                </a:lnTo>
                <a:lnTo>
                  <a:pt x="0" y="0"/>
                </a:lnTo>
              </a:path>
            </a:pathLst>
          </a:custGeom>
          <a:solidFill>
            <a:srgbClr val="5fa145"/>
          </a:solidFill>
          <a:ln w="0">
            <a:noFill/>
          </a:ln>
        </p:spPr>
        <p:style>
          <a:lnRef idx="0"/>
          <a:fillRef idx="0"/>
          <a:effectRef idx="0"/>
          <a:fontRef idx="minor"/>
        </p:style>
        <p:txBody>
          <a:bodyPr lIns="90000" rIns="90000" tIns="45000" bIns="45000" anchor="t">
            <a:noAutofit/>
          </a:bodyPr>
          <a:p>
            <a:endParaRPr b="0" lang="fr-FR" sz="1800" spc="-1" strike="noStrike">
              <a:solidFill>
                <a:srgbClr val="ffffff"/>
              </a:solidFill>
              <a:latin typeface="Arial"/>
            </a:endParaRPr>
          </a:p>
        </p:txBody>
      </p:sp>
      <p:sp>
        <p:nvSpPr>
          <p:cNvPr id="15" name="Google Shape;93;p14"/>
          <p:cNvSpPr/>
          <p:nvPr/>
        </p:nvSpPr>
        <p:spPr>
          <a:xfrm>
            <a:off x="11160000" y="22284000"/>
            <a:ext cx="1439640" cy="1439640"/>
          </a:xfrm>
          <a:custGeom>
            <a:avLst/>
            <a:gdLst>
              <a:gd name="textAreaLeft" fmla="*/ 0 w 1439640"/>
              <a:gd name="textAreaRight" fmla="*/ 1440000 w 1439640"/>
              <a:gd name="textAreaTop" fmla="*/ 0 h 1439640"/>
              <a:gd name="textAreaBottom" fmla="*/ 1440000 h 1439640"/>
            </a:gdLst>
            <a:ahLst/>
            <a:rect l="textAreaLeft" t="textAreaTop" r="textAreaRight" b="textAreaBottom"/>
            <a:pathLst>
              <a:path w="4001" h="4001">
                <a:moveTo>
                  <a:pt x="0" y="0"/>
                </a:moveTo>
                <a:lnTo>
                  <a:pt x="0" y="0"/>
                </a:lnTo>
                <a:lnTo>
                  <a:pt x="0" y="4000"/>
                </a:lnTo>
                <a:lnTo>
                  <a:pt x="0" y="4000"/>
                </a:lnTo>
                <a:lnTo>
                  <a:pt x="4000" y="4000"/>
                </a:lnTo>
                <a:lnTo>
                  <a:pt x="4000" y="4000"/>
                </a:lnTo>
                <a:lnTo>
                  <a:pt x="4000" y="0"/>
                </a:lnTo>
                <a:lnTo>
                  <a:pt x="4000" y="0"/>
                </a:lnTo>
                <a:lnTo>
                  <a:pt x="0" y="0"/>
                </a:lnTo>
              </a:path>
            </a:pathLst>
          </a:custGeom>
          <a:solidFill>
            <a:srgbClr val="c87137"/>
          </a:solidFill>
          <a:ln w="0">
            <a:noFill/>
          </a:ln>
        </p:spPr>
        <p:style>
          <a:lnRef idx="0"/>
          <a:fillRef idx="0"/>
          <a:effectRef idx="0"/>
          <a:fontRef idx="minor"/>
        </p:style>
        <p:txBody>
          <a:bodyPr lIns="90000" rIns="90000" tIns="45000" bIns="45000" anchor="t">
            <a:noAutofit/>
          </a:bodyPr>
          <a:p>
            <a:endParaRPr b="0" lang="fr-FR" sz="1800" spc="-1" strike="noStrike">
              <a:solidFill>
                <a:srgbClr val="ffffff"/>
              </a:solidFill>
              <a:latin typeface="Arial"/>
            </a:endParaRPr>
          </a:p>
        </p:txBody>
      </p:sp>
      <p:sp>
        <p:nvSpPr>
          <p:cNvPr id="16" name="Google Shape;94;p14"/>
          <p:cNvSpPr/>
          <p:nvPr/>
        </p:nvSpPr>
        <p:spPr>
          <a:xfrm>
            <a:off x="4608000" y="23724000"/>
            <a:ext cx="1439640" cy="1439640"/>
          </a:xfrm>
          <a:custGeom>
            <a:avLst/>
            <a:gdLst>
              <a:gd name="textAreaLeft" fmla="*/ 0 w 1439640"/>
              <a:gd name="textAreaRight" fmla="*/ 1440000 w 1439640"/>
              <a:gd name="textAreaTop" fmla="*/ 0 h 1439640"/>
              <a:gd name="textAreaBottom" fmla="*/ 1440000 h 1439640"/>
            </a:gdLst>
            <a:ahLst/>
            <a:rect l="textAreaLeft" t="textAreaTop" r="textAreaRight" b="textAreaBottom"/>
            <a:pathLst>
              <a:path w="4001" h="4001">
                <a:moveTo>
                  <a:pt x="0" y="0"/>
                </a:moveTo>
                <a:lnTo>
                  <a:pt x="0" y="0"/>
                </a:lnTo>
                <a:lnTo>
                  <a:pt x="0" y="4000"/>
                </a:lnTo>
                <a:lnTo>
                  <a:pt x="0" y="4000"/>
                </a:lnTo>
                <a:lnTo>
                  <a:pt x="4000" y="4000"/>
                </a:lnTo>
                <a:lnTo>
                  <a:pt x="4000" y="4000"/>
                </a:lnTo>
                <a:lnTo>
                  <a:pt x="4000" y="0"/>
                </a:lnTo>
                <a:lnTo>
                  <a:pt x="4000" y="0"/>
                </a:lnTo>
                <a:lnTo>
                  <a:pt x="0" y="0"/>
                </a:lnTo>
              </a:path>
            </a:pathLst>
          </a:custGeom>
          <a:solidFill>
            <a:srgbClr val="6f7e8d"/>
          </a:solidFill>
          <a:ln w="0">
            <a:noFill/>
          </a:ln>
        </p:spPr>
        <p:style>
          <a:lnRef idx="0"/>
          <a:fillRef idx="0"/>
          <a:effectRef idx="0"/>
          <a:fontRef idx="minor"/>
        </p:style>
        <p:txBody>
          <a:bodyPr lIns="90000" rIns="90000" tIns="45000" bIns="45000" anchor="t">
            <a:noAutofit/>
          </a:bodyPr>
          <a:p>
            <a:endParaRPr b="0" lang="fr-FR" sz="1800" spc="-1" strike="noStrike">
              <a:solidFill>
                <a:srgbClr val="ffffff"/>
              </a:solidFill>
              <a:latin typeface="Arial"/>
            </a:endParaRPr>
          </a:p>
        </p:txBody>
      </p:sp>
      <p:sp>
        <p:nvSpPr>
          <p:cNvPr id="17" name="Google Shape;95;p14"/>
          <p:cNvSpPr/>
          <p:nvPr/>
        </p:nvSpPr>
        <p:spPr>
          <a:xfrm>
            <a:off x="6192000" y="24047640"/>
            <a:ext cx="3275640" cy="107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1" lang="fr-FR" sz="5000" spc="-1" strike="noStrike">
                <a:solidFill>
                  <a:srgbClr val="6f7e8d"/>
                </a:solidFill>
                <a:latin typeface="Nunito"/>
                <a:ea typeface="Nunito"/>
              </a:rPr>
              <a:t>6f7e8dff</a:t>
            </a:r>
            <a:endParaRPr b="0" lang="fr-FR" sz="5000" spc="-1" strike="noStrike">
              <a:solidFill>
                <a:srgbClr val="000000"/>
              </a:solidFill>
              <a:latin typeface="Arial"/>
            </a:endParaRPr>
          </a:p>
        </p:txBody>
      </p:sp>
      <p:sp>
        <p:nvSpPr>
          <p:cNvPr id="18" name="Google Shape;96;p14"/>
          <p:cNvSpPr/>
          <p:nvPr/>
        </p:nvSpPr>
        <p:spPr>
          <a:xfrm>
            <a:off x="12743640" y="22644000"/>
            <a:ext cx="3275640" cy="107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1" lang="fr-FR" sz="5000" spc="-1" strike="noStrike">
                <a:solidFill>
                  <a:srgbClr val="6f7e8d"/>
                </a:solidFill>
                <a:latin typeface="Nunito"/>
                <a:ea typeface="Nunito"/>
              </a:rPr>
              <a:t>c87137ff</a:t>
            </a:r>
            <a:endParaRPr b="0" lang="fr-FR" sz="5000" spc="-1" strike="noStrike">
              <a:solidFill>
                <a:srgbClr val="000000"/>
              </a:solidFill>
              <a:latin typeface="Arial"/>
            </a:endParaRPr>
          </a:p>
        </p:txBody>
      </p:sp>
      <p:sp>
        <p:nvSpPr>
          <p:cNvPr id="19" name="Google Shape;97;p14"/>
          <p:cNvSpPr/>
          <p:nvPr/>
        </p:nvSpPr>
        <p:spPr>
          <a:xfrm>
            <a:off x="6227640" y="22644000"/>
            <a:ext cx="3275640" cy="107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1" lang="fr-FR" sz="5000" spc="-1" strike="noStrike">
                <a:solidFill>
                  <a:srgbClr val="6f7e8d"/>
                </a:solidFill>
                <a:latin typeface="Nunito"/>
                <a:ea typeface="Nunito"/>
              </a:rPr>
              <a:t>5fa145ff</a:t>
            </a:r>
            <a:endParaRPr b="0" lang="fr-FR" sz="5000" spc="-1" strike="noStrike">
              <a:solidFill>
                <a:srgbClr val="000000"/>
              </a:solidFill>
              <a:latin typeface="Arial"/>
            </a:endParaRPr>
          </a:p>
        </p:txBody>
      </p:sp>
      <p:sp>
        <p:nvSpPr>
          <p:cNvPr id="20" name="Google Shape;98;p14"/>
          <p:cNvSpPr/>
          <p:nvPr/>
        </p:nvSpPr>
        <p:spPr>
          <a:xfrm>
            <a:off x="12851640" y="21168000"/>
            <a:ext cx="3275640" cy="107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1" lang="fr-FR" sz="5000" spc="-1" strike="noStrike">
                <a:solidFill>
                  <a:srgbClr val="6f7e8d"/>
                </a:solidFill>
                <a:latin typeface="Nunito"/>
                <a:ea typeface="Nunito"/>
              </a:rPr>
              <a:t>6ea4b1ff</a:t>
            </a:r>
            <a:endParaRPr b="0" lang="fr-FR" sz="5000" spc="-1" strike="noStrike">
              <a:solidFill>
                <a:srgbClr val="000000"/>
              </a:solidFill>
              <a:latin typeface="Arial"/>
            </a:endParaRPr>
          </a:p>
        </p:txBody>
      </p:sp>
      <p:sp>
        <p:nvSpPr>
          <p:cNvPr id="21" name="Google Shape;99;p14"/>
          <p:cNvSpPr/>
          <p:nvPr/>
        </p:nvSpPr>
        <p:spPr>
          <a:xfrm>
            <a:off x="4608000" y="20844000"/>
            <a:ext cx="1439640" cy="1439640"/>
          </a:xfrm>
          <a:custGeom>
            <a:avLst/>
            <a:gdLst>
              <a:gd name="textAreaLeft" fmla="*/ 0 w 1439640"/>
              <a:gd name="textAreaRight" fmla="*/ 1440000 w 1439640"/>
              <a:gd name="textAreaTop" fmla="*/ 0 h 1439640"/>
              <a:gd name="textAreaBottom" fmla="*/ 1440000 h 1439640"/>
            </a:gdLst>
            <a:ahLst/>
            <a:rect l="textAreaLeft" t="textAreaTop" r="textAreaRight" b="textAreaBottom"/>
            <a:pathLst>
              <a:path w="4001" h="4001">
                <a:moveTo>
                  <a:pt x="0" y="0"/>
                </a:moveTo>
                <a:lnTo>
                  <a:pt x="0" y="0"/>
                </a:lnTo>
                <a:lnTo>
                  <a:pt x="0" y="4000"/>
                </a:lnTo>
                <a:lnTo>
                  <a:pt x="0" y="4000"/>
                </a:lnTo>
                <a:lnTo>
                  <a:pt x="4000" y="4000"/>
                </a:lnTo>
                <a:lnTo>
                  <a:pt x="4000" y="4000"/>
                </a:lnTo>
                <a:lnTo>
                  <a:pt x="4000" y="0"/>
                </a:lnTo>
                <a:lnTo>
                  <a:pt x="4000" y="0"/>
                </a:lnTo>
                <a:lnTo>
                  <a:pt x="0" y="0"/>
                </a:lnTo>
              </a:path>
            </a:pathLst>
          </a:custGeom>
          <a:solidFill>
            <a:srgbClr val="ffcd04"/>
          </a:solidFill>
          <a:ln w="0">
            <a:noFill/>
          </a:ln>
        </p:spPr>
        <p:style>
          <a:lnRef idx="0"/>
          <a:fillRef idx="0"/>
          <a:effectRef idx="0"/>
          <a:fontRef idx="minor"/>
        </p:style>
        <p:txBody>
          <a:bodyPr lIns="90000" rIns="90000" tIns="45000" bIns="45000" anchor="t">
            <a:noAutofit/>
          </a:bodyPr>
          <a:p>
            <a:endParaRPr b="0" lang="fr-FR" sz="1800" spc="-1" strike="noStrike">
              <a:solidFill>
                <a:srgbClr val="000000"/>
              </a:solidFill>
              <a:latin typeface="Arial"/>
            </a:endParaRPr>
          </a:p>
        </p:txBody>
      </p:sp>
      <p:sp>
        <p:nvSpPr>
          <p:cNvPr id="22" name="Google Shape;100;p14"/>
          <p:cNvSpPr/>
          <p:nvPr/>
        </p:nvSpPr>
        <p:spPr>
          <a:xfrm>
            <a:off x="6155640" y="21204000"/>
            <a:ext cx="3275640" cy="107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tabLst>
                <a:tab algn="l" pos="0"/>
              </a:tabLst>
            </a:pPr>
            <a:r>
              <a:rPr b="1" lang="fr-FR" sz="5000" spc="-1" strike="noStrike">
                <a:solidFill>
                  <a:srgbClr val="6f7e8d"/>
                </a:solidFill>
                <a:latin typeface="Nunito"/>
                <a:ea typeface="Nunito"/>
              </a:rPr>
              <a:t>ffcd04ff</a:t>
            </a:r>
            <a:endParaRPr b="0" lang="fr-FR" sz="5000" spc="-1" strike="noStrike">
              <a:solidFill>
                <a:srgbClr val="000000"/>
              </a:solidFill>
              <a:latin typeface="Arial"/>
            </a:endParaRPr>
          </a:p>
        </p:txBody>
      </p:sp>
      <p:sp>
        <p:nvSpPr>
          <p:cNvPr id="23" name="Google Shape;110;p14"/>
          <p:cNvSpPr/>
          <p:nvPr/>
        </p:nvSpPr>
        <p:spPr>
          <a:xfrm>
            <a:off x="2448360" y="11880000"/>
            <a:ext cx="22031640" cy="8280000"/>
          </a:xfrm>
          <a:prstGeom prst="rect">
            <a:avLst/>
          </a:prstGeom>
          <a:noFill/>
          <a:ln w="0">
            <a:noFill/>
          </a:ln>
        </p:spPr>
        <p:style>
          <a:lnRef idx="0"/>
          <a:fillRef idx="0"/>
          <a:effectRef idx="0"/>
          <a:fontRef idx="minor"/>
        </p:style>
        <p:txBody>
          <a:bodyPr lIns="90000" rIns="90000" tIns="45000" bIns="45000" anchor="t">
            <a:noAutofit/>
          </a:bodyPr>
          <a:p>
            <a:pPr marL="540000" indent="-540000">
              <a:lnSpc>
                <a:spcPct val="100000"/>
              </a:lnSpc>
              <a:spcBef>
                <a:spcPts val="1701"/>
              </a:spcBef>
              <a:spcAft>
                <a:spcPts val="1701"/>
              </a:spcAft>
              <a:buClr>
                <a:srgbClr val="000000"/>
              </a:buClr>
              <a:buSzPct val="45000"/>
              <a:buFont typeface="Wingdings" charset="2"/>
              <a:buChar char=""/>
              <a:tabLst>
                <a:tab algn="l" pos="0"/>
              </a:tabLst>
            </a:pPr>
            <a:r>
              <a:rPr b="1" lang="fr-FR" sz="4500" spc="-1" strike="noStrike">
                <a:solidFill>
                  <a:srgbClr val="000000"/>
                </a:solidFill>
                <a:latin typeface="Nunito"/>
                <a:ea typeface="Nunito"/>
              </a:rPr>
              <a:t>Présentez vos travaux de manière visuelle, accessible et complète</a:t>
            </a:r>
            <a:endParaRPr b="0" lang="fr-FR" sz="4500" spc="-1" strike="noStrike">
              <a:solidFill>
                <a:srgbClr val="000000"/>
              </a:solidFill>
              <a:latin typeface="Arial"/>
              <a:ea typeface="Noto Sans"/>
            </a:endParaRPr>
          </a:p>
          <a:p>
            <a:pPr marL="540000" indent="-540000">
              <a:lnSpc>
                <a:spcPct val="100000"/>
              </a:lnSpc>
              <a:spcBef>
                <a:spcPts val="1701"/>
              </a:spcBef>
              <a:spcAft>
                <a:spcPts val="1701"/>
              </a:spcAft>
              <a:buClr>
                <a:srgbClr val="000000"/>
              </a:buClr>
              <a:buSzPct val="45000"/>
              <a:buFont typeface="Wingdings" charset="2"/>
              <a:buChar char=""/>
              <a:tabLst>
                <a:tab algn="l" pos="0"/>
              </a:tabLst>
            </a:pPr>
            <a:r>
              <a:rPr b="1" lang="fr-FR" sz="4500" spc="-1" strike="noStrike">
                <a:solidFill>
                  <a:srgbClr val="000000"/>
                </a:solidFill>
                <a:latin typeface="Nunito"/>
                <a:ea typeface="Nunito"/>
              </a:rPr>
              <a:t>Vous êtes libre de la disposition des éléments et de leur mise en forme. Nous vous proposons néanmoins les règles graphiques suivantes pour favoriser l’homogénéité des réalisations :</a:t>
            </a:r>
            <a:endParaRPr b="0" lang="fr-FR" sz="4500" spc="-1" strike="noStrike">
              <a:solidFill>
                <a:srgbClr val="000000"/>
              </a:solidFill>
              <a:latin typeface="Arial"/>
              <a:ea typeface="Noto Sans"/>
            </a:endParaRPr>
          </a:p>
          <a:p>
            <a:pPr lvl="1" marL="432000" indent="-216000">
              <a:lnSpc>
                <a:spcPct val="100000"/>
              </a:lnSpc>
              <a:spcBef>
                <a:spcPts val="1701"/>
              </a:spcBef>
              <a:spcAft>
                <a:spcPts val="1701"/>
              </a:spcAft>
              <a:buClr>
                <a:srgbClr val="000000"/>
              </a:buClr>
              <a:buSzPct val="45000"/>
              <a:buFont typeface="Wingdings" charset="2"/>
              <a:buChar char=""/>
              <a:tabLst>
                <a:tab algn="l" pos="0"/>
              </a:tabLst>
            </a:pPr>
            <a:r>
              <a:rPr b="1" lang="fr-FR" sz="4500" spc="-1" strike="noStrike">
                <a:solidFill>
                  <a:srgbClr val="000000"/>
                </a:solidFill>
                <a:latin typeface="Nunito"/>
                <a:ea typeface="Nunito"/>
              </a:rPr>
              <a:t> </a:t>
            </a:r>
            <a:r>
              <a:rPr b="1" lang="fr-FR" sz="4500" spc="-1" strike="noStrike">
                <a:solidFill>
                  <a:srgbClr val="000000"/>
                </a:solidFill>
                <a:latin typeface="Nunito"/>
                <a:ea typeface="Nunito"/>
              </a:rPr>
              <a:t>Police « Comfortaa » pour les titres (fichier fourni avec la trame), taille 75pt</a:t>
            </a:r>
            <a:endParaRPr b="0" lang="fr-FR" sz="4500" spc="-1" strike="noStrike">
              <a:solidFill>
                <a:srgbClr val="000000"/>
              </a:solidFill>
              <a:latin typeface="Arial"/>
              <a:ea typeface="Noto Sans"/>
            </a:endParaRPr>
          </a:p>
          <a:p>
            <a:pPr lvl="1" marL="432000" indent="-216000">
              <a:lnSpc>
                <a:spcPct val="100000"/>
              </a:lnSpc>
              <a:spcBef>
                <a:spcPts val="1701"/>
              </a:spcBef>
              <a:spcAft>
                <a:spcPts val="1701"/>
              </a:spcAft>
              <a:buClr>
                <a:srgbClr val="000000"/>
              </a:buClr>
              <a:buSzPct val="45000"/>
              <a:buFont typeface="Wingdings" charset="2"/>
              <a:buChar char=""/>
              <a:tabLst>
                <a:tab algn="l" pos="0"/>
              </a:tabLst>
            </a:pPr>
            <a:r>
              <a:rPr b="1" lang="fr-FR" sz="4500" spc="-1" strike="noStrike">
                <a:solidFill>
                  <a:srgbClr val="000000"/>
                </a:solidFill>
                <a:latin typeface="Nunito"/>
                <a:ea typeface="Nunito"/>
              </a:rPr>
              <a:t> </a:t>
            </a:r>
            <a:r>
              <a:rPr b="1" lang="fr-FR" sz="4500" spc="-1" strike="noStrike">
                <a:solidFill>
                  <a:srgbClr val="000000"/>
                </a:solidFill>
                <a:latin typeface="Nunito"/>
                <a:ea typeface="Nunito"/>
              </a:rPr>
              <a:t>Police classique sans serif pour les autres textes (Libération Sans, Arial…). Taille de 45pt pour les titres intermédiaires, listes, mots clés… 30pt minimum pour le corps de texte, 25pt pour les références bibliographiques</a:t>
            </a:r>
            <a:endParaRPr b="0" lang="fr-FR" sz="4500" spc="-1" strike="noStrike">
              <a:solidFill>
                <a:srgbClr val="000000"/>
              </a:solidFill>
              <a:latin typeface="Arial"/>
              <a:ea typeface="Noto Sans"/>
            </a:endParaRPr>
          </a:p>
          <a:p>
            <a:pPr lvl="1" marL="432000" indent="-216000">
              <a:lnSpc>
                <a:spcPct val="100000"/>
              </a:lnSpc>
              <a:spcBef>
                <a:spcPts val="1701"/>
              </a:spcBef>
              <a:spcAft>
                <a:spcPts val="1701"/>
              </a:spcAft>
              <a:buClr>
                <a:srgbClr val="000000"/>
              </a:buClr>
              <a:buSzPct val="45000"/>
              <a:buFont typeface="Wingdings" charset="2"/>
              <a:buChar char=""/>
              <a:tabLst>
                <a:tab algn="l" pos="0"/>
              </a:tabLst>
            </a:pPr>
            <a:r>
              <a:rPr b="1" lang="fr-FR" sz="4500" spc="-1" strike="noStrike">
                <a:solidFill>
                  <a:srgbClr val="000000"/>
                </a:solidFill>
                <a:latin typeface="Nunito"/>
                <a:ea typeface="Nunito"/>
              </a:rPr>
              <a:t> </a:t>
            </a:r>
            <a:r>
              <a:rPr b="1" lang="fr-FR" sz="4500" spc="-1" strike="noStrike">
                <a:solidFill>
                  <a:srgbClr val="000000"/>
                </a:solidFill>
                <a:latin typeface="Nunito"/>
                <a:ea typeface="Nunito"/>
              </a:rPr>
              <a:t>Les couleurs du thème du séminaire sont les suivantes :</a:t>
            </a:r>
            <a:endParaRPr b="0" lang="fr-FR" sz="4500" spc="-1" strike="noStrike">
              <a:solidFill>
                <a:srgbClr val="000000"/>
              </a:solidFill>
              <a:latin typeface="Arial"/>
              <a:ea typeface="Noto Sans"/>
            </a:endParaRPr>
          </a:p>
        </p:txBody>
      </p:sp>
      <p:sp>
        <p:nvSpPr>
          <p:cNvPr id="24" name="Google Shape;111;p14"/>
          <p:cNvSpPr/>
          <p:nvPr/>
        </p:nvSpPr>
        <p:spPr>
          <a:xfrm>
            <a:off x="17208000" y="39960000"/>
            <a:ext cx="4248000" cy="241164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r>
              <a:rPr b="1" lang="fr-FR" sz="4000" spc="-1" strike="noStrike">
                <a:solidFill>
                  <a:srgbClr val="ffffff"/>
                </a:solidFill>
                <a:latin typeface="Arial"/>
                <a:ea typeface="Arial"/>
              </a:rPr>
              <a:t>Contacts</a:t>
            </a:r>
            <a:endParaRPr b="0" lang="fr-FR" sz="4000" spc="-1" strike="noStrike">
              <a:solidFill>
                <a:srgbClr val="000000"/>
              </a:solidFill>
              <a:latin typeface="Arial"/>
            </a:endParaRPr>
          </a:p>
          <a:p>
            <a:pPr marL="216000" indent="-216000">
              <a:lnSpc>
                <a:spcPct val="100000"/>
              </a:lnSpc>
              <a:spcBef>
                <a:spcPts val="850"/>
              </a:spcBef>
              <a:buClr>
                <a:srgbClr val="ffffff"/>
              </a:buClr>
              <a:buFont typeface="Symbol" charset="2"/>
              <a:buChar char=""/>
              <a:tabLst>
                <a:tab algn="l" pos="0"/>
              </a:tabLst>
            </a:pPr>
            <a:r>
              <a:rPr b="0" lang="fr-FR" sz="2500" spc="-1" strike="noStrike">
                <a:solidFill>
                  <a:srgbClr val="ffffff"/>
                </a:solidFill>
                <a:latin typeface="Arial"/>
                <a:ea typeface="Arial"/>
              </a:rPr>
              <a:t>nom@structure.fr</a:t>
            </a:r>
            <a:endParaRPr b="0" lang="fr-FR" sz="2500" spc="-1" strike="noStrike">
              <a:solidFill>
                <a:srgbClr val="000000"/>
              </a:solidFill>
              <a:latin typeface="Arial"/>
            </a:endParaRPr>
          </a:p>
          <a:p>
            <a:pPr marL="216000" indent="-216000">
              <a:lnSpc>
                <a:spcPct val="100000"/>
              </a:lnSpc>
              <a:spcBef>
                <a:spcPts val="850"/>
              </a:spcBef>
              <a:buClr>
                <a:srgbClr val="ffffff"/>
              </a:buClr>
              <a:buFont typeface="Symbol" charset="2"/>
              <a:buChar char=""/>
              <a:tabLst>
                <a:tab algn="l" pos="0"/>
              </a:tabLst>
            </a:pPr>
            <a:r>
              <a:rPr b="0" lang="fr-FR" sz="2500" spc="-1" strike="noStrike">
                <a:solidFill>
                  <a:srgbClr val="ffffff"/>
                </a:solidFill>
                <a:latin typeface="Arial"/>
                <a:ea typeface="Arial"/>
              </a:rPr>
              <a:t>nom@structure.fr</a:t>
            </a:r>
            <a:endParaRPr b="0" lang="fr-FR" sz="2500" spc="-1" strike="noStrike">
              <a:solidFill>
                <a:srgbClr val="000000"/>
              </a:solidFill>
              <a:latin typeface="Arial"/>
            </a:endParaRPr>
          </a:p>
        </p:txBody>
      </p:sp>
      <p:sp>
        <p:nvSpPr>
          <p:cNvPr id="25" name="Google Shape;130;p14"/>
          <p:cNvSpPr/>
          <p:nvPr/>
        </p:nvSpPr>
        <p:spPr>
          <a:xfrm>
            <a:off x="-611280" y="288000"/>
            <a:ext cx="25955280" cy="187200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tabLst>
                <a:tab algn="l" pos="0"/>
              </a:tabLst>
            </a:pPr>
            <a:r>
              <a:rPr b="1" lang="fr-FR" sz="12500" spc="-1" strike="noStrike">
                <a:solidFill>
                  <a:srgbClr val="ffcd04"/>
                </a:solidFill>
                <a:latin typeface="Comfortaa"/>
                <a:ea typeface="Comfortaa"/>
              </a:rPr>
              <a:t>Titre de la communication</a:t>
            </a:r>
            <a:endParaRPr b="0" lang="fr-FR" sz="12500" spc="-1" strike="noStrike">
              <a:solidFill>
                <a:srgbClr val="000000"/>
              </a:solidFill>
              <a:latin typeface="Arial"/>
            </a:endParaRPr>
          </a:p>
        </p:txBody>
      </p:sp>
      <p:sp>
        <p:nvSpPr>
          <p:cNvPr id="26" name="Google Shape;132;p14"/>
          <p:cNvSpPr/>
          <p:nvPr/>
        </p:nvSpPr>
        <p:spPr>
          <a:xfrm>
            <a:off x="1872000" y="2520000"/>
            <a:ext cx="20448000" cy="122400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tabLst>
                <a:tab algn="l" pos="0"/>
              </a:tabLst>
            </a:pPr>
            <a:r>
              <a:rPr b="1" i="1" lang="fr-FR" sz="6000" spc="-1" strike="noStrike">
                <a:solidFill>
                  <a:srgbClr val="ffffff"/>
                </a:solidFill>
                <a:latin typeface="Nunito"/>
                <a:ea typeface="Nunito"/>
              </a:rPr>
              <a:t>Auteurs et affiliations</a:t>
            </a:r>
            <a:endParaRPr b="0" lang="fr-FR" sz="6000" spc="-1" strike="noStrike">
              <a:solidFill>
                <a:srgbClr val="000000"/>
              </a:solidFill>
              <a:latin typeface="Arial"/>
            </a:endParaRPr>
          </a:p>
        </p:txBody>
      </p:sp>
      <p:sp>
        <p:nvSpPr>
          <p:cNvPr id="27" name="Google Shape;101;p 1"/>
          <p:cNvSpPr/>
          <p:nvPr/>
        </p:nvSpPr>
        <p:spPr>
          <a:xfrm>
            <a:off x="1908360" y="9720000"/>
            <a:ext cx="9899640" cy="1584000"/>
          </a:xfrm>
          <a:prstGeom prst="rect">
            <a:avLst/>
          </a:prstGeom>
          <a:noFill/>
          <a:ln w="0">
            <a:noFill/>
          </a:ln>
        </p:spPr>
        <p:style>
          <a:lnRef idx="0"/>
          <a:fillRef idx="0"/>
          <a:effectRef idx="0"/>
          <a:fontRef idx="minor"/>
        </p:style>
        <p:txBody>
          <a:bodyPr lIns="90000" rIns="90000" tIns="45000" bIns="45000" anchor="t">
            <a:noAutofit/>
          </a:bodyPr>
          <a:p>
            <a:pPr>
              <a:lnSpc>
                <a:spcPct val="100000"/>
              </a:lnSpc>
              <a:tabLst>
                <a:tab algn="l" pos="0"/>
              </a:tabLst>
            </a:pPr>
            <a:r>
              <a:rPr b="1" lang="fr-FR" sz="7500" spc="-1" strike="noStrike" u="sng">
                <a:solidFill>
                  <a:srgbClr val="c87137"/>
                </a:solidFill>
                <a:uFillTx/>
                <a:latin typeface="Comfortaa"/>
                <a:ea typeface="Comfortaa"/>
              </a:rPr>
              <a:t>Consignes :</a:t>
            </a:r>
            <a:endParaRPr b="0" lang="fr-FR" sz="7500" spc="-1" strike="noStrike">
              <a:solidFill>
                <a:srgbClr val="000000"/>
              </a:solidFill>
              <a:latin typeface="Arial"/>
            </a:endParaRPr>
          </a:p>
        </p:txBody>
      </p:sp>
      <p:pic>
        <p:nvPicPr>
          <p:cNvPr id="28" name="" descr=""/>
          <p:cNvPicPr/>
          <p:nvPr/>
        </p:nvPicPr>
        <p:blipFill>
          <a:blip r:embed="rId1"/>
          <a:stretch/>
        </p:blipFill>
        <p:spPr>
          <a:xfrm>
            <a:off x="31248000" y="38952000"/>
            <a:ext cx="2091600" cy="32400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fr-FR</dc:language>
  <cp:lastModifiedBy>Dom</cp:lastModifiedBy>
  <cp:lastPrinted>2026-01-08T15:12:14Z</cp:lastPrinted>
  <dcterms:modified xsi:type="dcterms:W3CDTF">2026-01-12T16:46:52Z</dcterms:modified>
  <cp:revision>9</cp:revision>
  <dc:subject/>
  <dc:title/>
</cp:coreProperties>
</file>